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4" r:id="rId5"/>
    <p:sldId id="266" r:id="rId6"/>
    <p:sldId id="267" r:id="rId7"/>
    <p:sldId id="268" r:id="rId8"/>
    <p:sldId id="26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73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13.04.2023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рлёнокв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0928"/>
            <a:ext cx="4282316" cy="42578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533400"/>
            <a:ext cx="5556452" cy="2868168"/>
          </a:xfrm>
        </p:spPr>
        <p:txBody>
          <a:bodyPr/>
          <a:lstStyle/>
          <a:p>
            <a:pPr algn="ctr"/>
            <a:r>
              <a:rPr lang="ru-RU" dirty="0" smtClean="0"/>
              <a:t>Детский оздоровительный лагерь</a:t>
            </a:r>
            <a:br>
              <a:rPr lang="ru-RU" dirty="0" smtClean="0"/>
            </a:br>
            <a:r>
              <a:rPr lang="ru-RU" dirty="0" smtClean="0"/>
              <a:t> «Орлёнок»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Режим дня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2900" dirty="0" smtClean="0"/>
              <a:t>Подъем                                    -   7.00</a:t>
            </a:r>
          </a:p>
          <a:p>
            <a:pPr>
              <a:buNone/>
            </a:pPr>
            <a:r>
              <a:rPr lang="ru-RU" sz="2900" dirty="0" smtClean="0"/>
              <a:t>Зарядка                                    -   8.30 - 9.00</a:t>
            </a:r>
          </a:p>
          <a:p>
            <a:pPr>
              <a:buNone/>
            </a:pPr>
            <a:r>
              <a:rPr lang="ru-RU" sz="2900" dirty="0" smtClean="0"/>
              <a:t>Завтрак                                     -   9.00 – 9.30</a:t>
            </a:r>
          </a:p>
          <a:p>
            <a:pPr>
              <a:buNone/>
            </a:pPr>
            <a:r>
              <a:rPr lang="ru-RU" sz="2900" dirty="0" smtClean="0"/>
              <a:t>Занятия по интересам,              - 10.00 – 12.00</a:t>
            </a:r>
          </a:p>
          <a:p>
            <a:pPr>
              <a:buNone/>
            </a:pPr>
            <a:r>
              <a:rPr lang="ru-RU" sz="2900" dirty="0" smtClean="0"/>
              <a:t>  кружки, секции.</a:t>
            </a:r>
          </a:p>
          <a:p>
            <a:pPr>
              <a:buNone/>
            </a:pPr>
            <a:r>
              <a:rPr lang="ru-RU" sz="2900" dirty="0" smtClean="0"/>
              <a:t>Оздоровительные процедуры    – 12.00 – 13.00</a:t>
            </a:r>
          </a:p>
          <a:p>
            <a:pPr>
              <a:buNone/>
            </a:pPr>
            <a:r>
              <a:rPr lang="ru-RU" sz="2900" dirty="0" smtClean="0"/>
              <a:t>Обед                                         - 13.00 – 14.00</a:t>
            </a:r>
          </a:p>
          <a:p>
            <a:pPr>
              <a:buNone/>
            </a:pPr>
            <a:r>
              <a:rPr lang="ru-RU" sz="2900" dirty="0" smtClean="0"/>
              <a:t>Тихий час                                 - 14.00 – 16.00</a:t>
            </a:r>
          </a:p>
          <a:p>
            <a:pPr>
              <a:buNone/>
            </a:pPr>
            <a:r>
              <a:rPr lang="ru-RU" sz="2900" dirty="0" smtClean="0"/>
              <a:t>Полдник                                    - 16.00 – 17.00</a:t>
            </a:r>
          </a:p>
          <a:p>
            <a:pPr>
              <a:buNone/>
            </a:pPr>
            <a:r>
              <a:rPr lang="ru-RU" sz="2900" dirty="0" smtClean="0"/>
              <a:t>Тренировочные занятия            - 17.00 – 19.00</a:t>
            </a:r>
          </a:p>
          <a:p>
            <a:pPr>
              <a:buNone/>
            </a:pPr>
            <a:r>
              <a:rPr lang="ru-RU" sz="2900" dirty="0" smtClean="0"/>
              <a:t>Ужин                                         - 19.00 – 20.00</a:t>
            </a:r>
          </a:p>
          <a:p>
            <a:pPr>
              <a:buNone/>
            </a:pPr>
            <a:r>
              <a:rPr lang="ru-RU" sz="2900" dirty="0" smtClean="0"/>
              <a:t>Культурно –массовые                - 20.00 – 21.00</a:t>
            </a:r>
          </a:p>
          <a:p>
            <a:pPr>
              <a:buNone/>
            </a:pPr>
            <a:r>
              <a:rPr lang="ru-RU" sz="2900" dirty="0" smtClean="0"/>
              <a:t>мероприятия</a:t>
            </a:r>
          </a:p>
          <a:p>
            <a:pPr>
              <a:buNone/>
            </a:pPr>
            <a:r>
              <a:rPr lang="ru-RU" sz="2900" dirty="0" smtClean="0"/>
              <a:t>Второй ужин                              - 21.00 – 22.00</a:t>
            </a:r>
          </a:p>
          <a:p>
            <a:pPr>
              <a:buNone/>
            </a:pPr>
            <a:r>
              <a:rPr lang="ru-RU" sz="2900" dirty="0" smtClean="0"/>
              <a:t>Водные процедуры                    - 21.30 – 22.00</a:t>
            </a:r>
          </a:p>
          <a:p>
            <a:pPr>
              <a:buNone/>
            </a:pPr>
            <a:r>
              <a:rPr lang="ru-RU" sz="2900" dirty="0" smtClean="0"/>
              <a:t>Отбой                                        - 22.00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-20220701-WA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005064"/>
            <a:ext cx="2915816" cy="2182307"/>
          </a:xfrm>
          <a:prstGeom prst="rect">
            <a:avLst/>
          </a:prstGeom>
        </p:spPr>
      </p:pic>
      <p:pic>
        <p:nvPicPr>
          <p:cNvPr id="8" name="Рисунок 7" descr="IMG-20220701-WA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077072"/>
            <a:ext cx="2843808" cy="2128413"/>
          </a:xfrm>
          <a:prstGeom prst="rect">
            <a:avLst/>
          </a:prstGeom>
        </p:spPr>
      </p:pic>
      <p:pic>
        <p:nvPicPr>
          <p:cNvPr id="7" name="Рисунок 6" descr="IMG-20220715-WA00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556792"/>
            <a:ext cx="2736304" cy="20522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«На зарядку Становись!»</a:t>
            </a:r>
            <a:endParaRPr lang="ru-RU" dirty="0"/>
          </a:p>
        </p:txBody>
      </p:sp>
      <p:pic>
        <p:nvPicPr>
          <p:cNvPr id="6" name="Содержимое 5" descr="IMG-20220701-WA0018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979844" y="1556792"/>
            <a:ext cx="2790121" cy="2088232"/>
          </a:xfrm>
        </p:spPr>
      </p:pic>
      <p:pic>
        <p:nvPicPr>
          <p:cNvPr id="5" name="Содержимое 4" descr="IMG-20220701-WA0023.jpg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2339752" y="2564904"/>
            <a:ext cx="3444383" cy="2520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-20220715-WA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76672"/>
            <a:ext cx="2499742" cy="33329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Оздоровительные </a:t>
            </a:r>
            <a:br>
              <a:rPr lang="ru-RU" sz="4000" dirty="0" smtClean="0"/>
            </a:br>
            <a:r>
              <a:rPr lang="ru-RU" sz="4000" dirty="0" smtClean="0"/>
              <a:t>процедуры</a:t>
            </a:r>
            <a:endParaRPr lang="ru-RU" sz="4000" dirty="0"/>
          </a:p>
        </p:txBody>
      </p:sp>
      <p:pic>
        <p:nvPicPr>
          <p:cNvPr id="6" name="Рисунок 5" descr="IMG-20220715-WA0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1556792"/>
            <a:ext cx="2987824" cy="2240868"/>
          </a:xfrm>
          <a:prstGeom prst="rect">
            <a:avLst/>
          </a:prstGeom>
        </p:spPr>
      </p:pic>
      <p:pic>
        <p:nvPicPr>
          <p:cNvPr id="8" name="Рисунок 7" descr="IMG-20220715-WA0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980728"/>
            <a:ext cx="2355726" cy="2808312"/>
          </a:xfrm>
          <a:prstGeom prst="rect">
            <a:avLst/>
          </a:prstGeom>
        </p:spPr>
      </p:pic>
      <p:pic>
        <p:nvPicPr>
          <p:cNvPr id="9" name="Рисунок 8" descr="IMG-20220715-WA0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3717032"/>
            <a:ext cx="2211710" cy="2948947"/>
          </a:xfrm>
          <a:prstGeom prst="rect">
            <a:avLst/>
          </a:prstGeom>
        </p:spPr>
      </p:pic>
      <p:pic>
        <p:nvPicPr>
          <p:cNvPr id="10" name="Рисунок 9" descr="IMG-20220715-WA00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34018" y="3717033"/>
            <a:ext cx="2214246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6255488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Культурно – массовые мероприятия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2636912"/>
            <a:ext cx="6255488" cy="3528393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dirty="0" smtClean="0"/>
              <a:t> Открытие лагерной смены «Добро пожаловать!»</a:t>
            </a:r>
          </a:p>
          <a:p>
            <a:pPr algn="l">
              <a:buFont typeface="Wingdings" pitchFamily="2" charset="2"/>
              <a:buChar char="Ø"/>
            </a:pPr>
            <a:r>
              <a:rPr lang="ru-RU" dirty="0" smtClean="0"/>
              <a:t> Интерактивная игра «Наркотикам – НЕТ!»</a:t>
            </a:r>
          </a:p>
          <a:p>
            <a:pPr algn="l">
              <a:buFont typeface="Wingdings" pitchFamily="2" charset="2"/>
              <a:buChar char="Ø"/>
            </a:pPr>
            <a:r>
              <a:rPr lang="ru-RU" dirty="0" smtClean="0"/>
              <a:t>  Спартакиада «Молодое поколение за ЗОЖ»</a:t>
            </a:r>
          </a:p>
          <a:p>
            <a:pPr algn="l">
              <a:buFont typeface="Wingdings" pitchFamily="2" charset="2"/>
              <a:buChar char="Ø"/>
            </a:pPr>
            <a:r>
              <a:rPr lang="ru-RU" dirty="0" smtClean="0"/>
              <a:t> Туристический маршрут по центру города   Ардатов« Тайный шепот тихих улиц»</a:t>
            </a:r>
          </a:p>
          <a:p>
            <a:pPr algn="l">
              <a:buFont typeface="Wingdings" pitchFamily="2" charset="2"/>
              <a:buChar char="Ø"/>
            </a:pPr>
            <a:r>
              <a:rPr lang="ru-RU" dirty="0" smtClean="0"/>
              <a:t> </a:t>
            </a:r>
          </a:p>
          <a:p>
            <a:pPr algn="l"/>
            <a:endParaRPr lang="ru-RU" dirty="0" smtClean="0"/>
          </a:p>
          <a:p>
            <a:pPr algn="l">
              <a:buFont typeface="Wingdings" pitchFamily="2" charset="2"/>
              <a:buChar char="Ø"/>
            </a:pPr>
            <a:endParaRPr lang="ru-RU" dirty="0" smtClean="0"/>
          </a:p>
          <a:p>
            <a:pPr algn="l">
              <a:buFont typeface="Wingdings" pitchFamily="2" charset="2"/>
              <a:buChar char="Ø"/>
            </a:pPr>
            <a:endParaRPr lang="ru-RU" dirty="0" smtClean="0"/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G-20220628-WA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2204864"/>
            <a:ext cx="3491880" cy="2618910"/>
          </a:xfrm>
          <a:prstGeom prst="rect">
            <a:avLst/>
          </a:prstGeom>
        </p:spPr>
      </p:pic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4437112"/>
            <a:ext cx="3227851" cy="2420888"/>
          </a:xfrm>
          <a:prstGeom prst="rect">
            <a:avLst/>
          </a:prstGeom>
        </p:spPr>
      </p:pic>
      <p:pic>
        <p:nvPicPr>
          <p:cNvPr id="2" name="Рисунок 1" descr="3 ОТРЯ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987824" cy="2240868"/>
          </a:xfrm>
          <a:prstGeom prst="rect">
            <a:avLst/>
          </a:prstGeom>
        </p:spPr>
      </p:pic>
      <p:pic>
        <p:nvPicPr>
          <p:cNvPr id="3" name="Рисунок 2" descr="IMG-20220628-WA0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0"/>
            <a:ext cx="2939820" cy="2204865"/>
          </a:xfrm>
          <a:prstGeom prst="rect">
            <a:avLst/>
          </a:prstGeom>
        </p:spPr>
      </p:pic>
      <p:pic>
        <p:nvPicPr>
          <p:cNvPr id="4" name="Рисунок 3" descr="IMG-20220705-WA00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68144" y="0"/>
            <a:ext cx="2915816" cy="2186862"/>
          </a:xfrm>
          <a:prstGeom prst="rect">
            <a:avLst/>
          </a:prstGeom>
        </p:spPr>
      </p:pic>
      <p:pic>
        <p:nvPicPr>
          <p:cNvPr id="7" name="Рисунок 6" descr="IMG-20220715-WA002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168860"/>
            <a:ext cx="2987824" cy="2340260"/>
          </a:xfrm>
          <a:prstGeom prst="rect">
            <a:avLst/>
          </a:prstGeom>
        </p:spPr>
      </p:pic>
      <p:pic>
        <p:nvPicPr>
          <p:cNvPr id="8" name="Рисунок 7" descr="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87824" y="1916832"/>
            <a:ext cx="2952328" cy="2880320"/>
          </a:xfrm>
          <a:prstGeom prst="rect">
            <a:avLst/>
          </a:prstGeom>
        </p:spPr>
      </p:pic>
      <p:pic>
        <p:nvPicPr>
          <p:cNvPr id="11" name="Рисунок 10" descr="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68144" y="4653136"/>
            <a:ext cx="3275856" cy="2204864"/>
          </a:xfrm>
          <a:prstGeom prst="rect">
            <a:avLst/>
          </a:prstGeom>
        </p:spPr>
      </p:pic>
      <p:pic>
        <p:nvPicPr>
          <p:cNvPr id="12" name="Рисунок 11" descr="IMG-20220705-WA002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4617132"/>
            <a:ext cx="2987824" cy="22408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20628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220705-WA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2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143000"/>
            <a:ext cx="4283968" cy="2057400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ru-RU" sz="2700" dirty="0" smtClean="0">
                <a:latin typeface="Arial Black" pitchFamily="34" charset="0"/>
              </a:rPr>
              <a:t>Гребля и каноэ</a:t>
            </a:r>
            <a:br>
              <a:rPr lang="ru-RU" sz="2700" dirty="0" smtClean="0">
                <a:latin typeface="Arial Black" pitchFamily="34" charset="0"/>
              </a:rPr>
            </a:br>
            <a:r>
              <a:rPr lang="ru-RU" sz="2700" dirty="0" smtClean="0">
                <a:latin typeface="Arial Black" pitchFamily="34" charset="0"/>
              </a:rPr>
              <a:t>Вольная борьба</a:t>
            </a:r>
            <a:br>
              <a:rPr lang="ru-RU" sz="2700" dirty="0" smtClean="0">
                <a:latin typeface="Arial Black" pitchFamily="34" charset="0"/>
              </a:rPr>
            </a:br>
            <a:r>
              <a:rPr lang="ru-RU" sz="2700" dirty="0" smtClean="0">
                <a:latin typeface="Arial Black" pitchFamily="34" charset="0"/>
              </a:rPr>
              <a:t>Волейбол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 descr="image-fit-767x76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07" r="30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1364</TotalTime>
  <Words>139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 Black</vt:lpstr>
      <vt:lpstr>Trebuchet MS</vt:lpstr>
      <vt:lpstr>Wingdings</vt:lpstr>
      <vt:lpstr>Wingdings 2</vt:lpstr>
      <vt:lpstr>Изящная</vt:lpstr>
      <vt:lpstr>Детский оздоровительный лагерь  «Орлёнок»</vt:lpstr>
      <vt:lpstr>Режим дня</vt:lpstr>
      <vt:lpstr>«На зарядку Становись!»</vt:lpstr>
      <vt:lpstr>Оздоровительные  процедуры</vt:lpstr>
      <vt:lpstr>Культурно – массовые мероприятия   </vt:lpstr>
      <vt:lpstr>Презентация PowerPoint</vt:lpstr>
      <vt:lpstr>Презентация PowerPoint</vt:lpstr>
      <vt:lpstr>Презентация PowerPoint</vt:lpstr>
      <vt:lpstr>Гребля и каноэ Вольная борьба Волейбол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оздоровительный лагерь  «Орлёнок»</dc:title>
  <dc:creator>Admin</dc:creator>
  <cp:lastModifiedBy>ArdDDT</cp:lastModifiedBy>
  <cp:revision>47</cp:revision>
  <dcterms:created xsi:type="dcterms:W3CDTF">2022-07-14T15:26:28Z</dcterms:created>
  <dcterms:modified xsi:type="dcterms:W3CDTF">2023-04-13T06:37:20Z</dcterms:modified>
</cp:coreProperties>
</file>